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71" r:id="rId9"/>
    <p:sldId id="270" r:id="rId10"/>
    <p:sldId id="269" r:id="rId11"/>
    <p:sldId id="268" r:id="rId12"/>
    <p:sldId id="267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66CE-ED6D-4574-9C89-6FF6DC90779B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928FE-2F95-477F-A0C8-1D030C4176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66CE-ED6D-4574-9C89-6FF6DC90779B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928FE-2F95-477F-A0C8-1D030C4176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66CE-ED6D-4574-9C89-6FF6DC90779B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928FE-2F95-477F-A0C8-1D030C4176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66CE-ED6D-4574-9C89-6FF6DC90779B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928FE-2F95-477F-A0C8-1D030C4176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66CE-ED6D-4574-9C89-6FF6DC90779B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928FE-2F95-477F-A0C8-1D030C4176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66CE-ED6D-4574-9C89-6FF6DC90779B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928FE-2F95-477F-A0C8-1D030C4176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66CE-ED6D-4574-9C89-6FF6DC90779B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928FE-2F95-477F-A0C8-1D030C4176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66CE-ED6D-4574-9C89-6FF6DC90779B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928FE-2F95-477F-A0C8-1D030C4176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66CE-ED6D-4574-9C89-6FF6DC90779B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928FE-2F95-477F-A0C8-1D030C4176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66CE-ED6D-4574-9C89-6FF6DC90779B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928FE-2F95-477F-A0C8-1D030C4176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66CE-ED6D-4574-9C89-6FF6DC90779B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928FE-2F95-477F-A0C8-1D030C4176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F66CE-ED6D-4574-9C89-6FF6DC90779B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928FE-2F95-477F-A0C8-1D030C4176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7620000" cy="5758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81000"/>
            <a:ext cx="7772400" cy="6236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81000"/>
            <a:ext cx="7924800" cy="587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04800"/>
            <a:ext cx="8153400" cy="6191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04800"/>
            <a:ext cx="7696200" cy="5902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8001000" cy="5967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81000"/>
            <a:ext cx="8305800" cy="620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" y="381000"/>
            <a:ext cx="8153401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8305800" cy="6203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81000"/>
            <a:ext cx="7467600" cy="570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7391400" cy="6008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2333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Dell</cp:lastModifiedBy>
  <cp:revision>28</cp:revision>
  <dcterms:created xsi:type="dcterms:W3CDTF">2020-07-25T11:17:25Z</dcterms:created>
  <dcterms:modified xsi:type="dcterms:W3CDTF">2020-07-27T03:44:20Z</dcterms:modified>
</cp:coreProperties>
</file>